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3" r:id="rId4"/>
    <p:sldMasterId id="2147483715" r:id="rId5"/>
    <p:sldMasterId id="2147483720" r:id="rId6"/>
    <p:sldMasterId id="2147483743" r:id="rId7"/>
  </p:sldMasterIdLst>
  <p:notesMasterIdLst>
    <p:notesMasterId r:id="rId21"/>
  </p:notesMasterIdLst>
  <p:handoutMasterIdLst>
    <p:handoutMasterId r:id="rId22"/>
  </p:handoutMasterIdLst>
  <p:sldIdLst>
    <p:sldId id="278" r:id="rId8"/>
    <p:sldId id="279" r:id="rId9"/>
    <p:sldId id="280" r:id="rId10"/>
    <p:sldId id="258" r:id="rId11"/>
    <p:sldId id="259" r:id="rId12"/>
    <p:sldId id="260" r:id="rId13"/>
    <p:sldId id="261" r:id="rId14"/>
    <p:sldId id="263" r:id="rId15"/>
    <p:sldId id="264" r:id="rId16"/>
    <p:sldId id="267" r:id="rId17"/>
    <p:sldId id="270" r:id="rId18"/>
    <p:sldId id="277" r:id="rId19"/>
    <p:sldId id="272" r:id="rId20"/>
  </p:sldIdLst>
  <p:sldSz cx="9144000" cy="6858000" type="screen4x3"/>
  <p:notesSz cx="7315200" cy="9601200"/>
  <p:embeddedFontLst>
    <p:embeddedFont>
      <p:font typeface="Calibri" panose="020F0502020204030204" pitchFamily="34" charset="0"/>
      <p:regular r:id="rId23"/>
      <p:bold r:id="rId24"/>
      <p:italic r:id="rId25"/>
      <p:boldItalic r:id="rId26"/>
    </p:embeddedFont>
    <p:embeddedFont>
      <p:font typeface="Candara" panose="020E0502030303020204" pitchFamily="34"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690">
          <p15:clr>
            <a:srgbClr val="A4A3A4"/>
          </p15:clr>
        </p15:guide>
        <p15:guide id="2" pos="10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varScale="1">
        <p:scale>
          <a:sx n="62" d="100"/>
          <a:sy n="62" d="100"/>
        </p:scale>
        <p:origin x="1400" y="5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p:scale>
          <a:sx n="50" d="100"/>
          <a:sy n="50" d="100"/>
        </p:scale>
        <p:origin x="-2886" y="-192"/>
      </p:cViewPr>
      <p:guideLst>
        <p:guide orient="horz" pos="2690"/>
        <p:guide pos="104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F45B8CD-F359-4D94-8AD1-923710D8C70B}" type="datetimeFigureOut">
              <a:rPr lang="en-US" smtClean="0"/>
              <a:pPr/>
              <a:t>1/24/2021</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5868890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14500" y="60007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1752586" y="4305565"/>
            <a:ext cx="4800634"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4"/>
          <p:cNvSpPr>
            <a:spLocks noChangeArrowheads="1"/>
          </p:cNvSpPr>
          <p:nvPr/>
        </p:nvSpPr>
        <p:spPr bwMode="auto">
          <a:xfrm>
            <a:off x="228576" y="74977"/>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a:solidFill>
                  <a:schemeClr val="tx1"/>
                </a:solidFill>
                <a:latin typeface="Arial" panose="020B0604020202020204" pitchFamily="34" charset="0"/>
                <a:cs typeface="Arial" panose="020B0604020202020204" pitchFamily="34" charset="0"/>
              </a:rPr>
              <a:t>Oracle Basics</a:t>
            </a:r>
            <a:endParaRPr lang="en-US" dirty="0">
              <a:solidFill>
                <a:schemeClr val="tx1"/>
              </a:solidFill>
              <a:latin typeface="Arial" panose="020B0604020202020204" pitchFamily="34" charset="0"/>
              <a:cs typeface="Arial" panose="020B0604020202020204" pitchFamily="34" charset="0"/>
            </a:endParaRPr>
          </a:p>
        </p:txBody>
      </p:sp>
      <p:sp>
        <p:nvSpPr>
          <p:cNvPr id="9" name="Rectangle 14"/>
          <p:cNvSpPr>
            <a:spLocks noChangeArrowheads="1"/>
          </p:cNvSpPr>
          <p:nvPr/>
        </p:nvSpPr>
        <p:spPr bwMode="auto">
          <a:xfrm>
            <a:off x="4226979" y="9020610"/>
            <a:ext cx="2946699" cy="47064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		    Page 0-</a:t>
            </a:r>
            <a:fld id="{BD9FB300-F9DC-4669-88F4-967ABA23CC04}" type="slidenum">
              <a:rPr lang="en-US" sz="1100" smtClean="0">
                <a:latin typeface="Arial" panose="020B0604020202020204" pitchFamily="34" charset="0"/>
                <a:cs typeface="Arial" panose="020B0604020202020204"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a:latin typeface="Arial" panose="020B0604020202020204" pitchFamily="34" charset="0"/>
                <a:cs typeface="Arial" panose="020B0604020202020204" pitchFamily="34" charset="0"/>
              </a:rPr>
              <a:t> </a:t>
            </a:r>
          </a:p>
          <a:p>
            <a:endParaRPr lang="en-US" sz="11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523985" y="450026"/>
            <a:ext cx="0" cy="8401050"/>
          </a:xfrm>
          <a:prstGeom prst="line">
            <a:avLst/>
          </a:prstGeom>
          <a:noFill/>
          <a:ln w="9525">
            <a:solidFill>
              <a:schemeClr val="tx1"/>
            </a:solidFill>
            <a:round/>
            <a:headEnd/>
            <a:tailEnd/>
          </a:ln>
          <a:effectLst/>
        </p:spPr>
        <p:txBody>
          <a:bodyPr lIns="96661" tIns="48331" rIns="96661" bIns="48331"/>
          <a:lstStyle/>
          <a:p>
            <a:endParaRPr lang="en-US"/>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p>
        </p:txBody>
      </p:sp>
      <p:sp>
        <p:nvSpPr>
          <p:cNvPr id="5" name="Slide Image Placeholder 4"/>
          <p:cNvSpPr>
            <a:spLocks noGrp="1" noRot="1" noChangeAspect="1"/>
          </p:cNvSpPr>
          <p:nvPr>
            <p:ph type="sldImg"/>
          </p:nvPr>
        </p:nvSpPr>
        <p:spPr>
          <a:xfrm>
            <a:off x="1714500" y="449263"/>
            <a:ext cx="4800600" cy="3600450"/>
          </a:xfrm>
        </p:spPr>
      </p:sp>
    </p:spTree>
    <p:extLst>
      <p:ext uri="{BB962C8B-B14F-4D97-AF65-F5344CB8AC3E}">
        <p14:creationId xmlns:p14="http://schemas.microsoft.com/office/powerpoint/2010/main" val="3809060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43784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6658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94888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99268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26868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600075"/>
            <a:ext cx="4800600" cy="36004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1073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93054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25862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600075"/>
            <a:ext cx="4800600" cy="36004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677341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8619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7.sv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3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7.png"/><Relationship Id="rId14" Type="http://schemas.openxmlformats.org/officeDocument/2006/relationships/hyperlink" Target="http://www.capgemini.com/"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40.png"/><Relationship Id="rId1" Type="http://schemas.openxmlformats.org/officeDocument/2006/relationships/slideMaster" Target="../slideMasters/slideMaster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6.svg"/><Relationship Id="rId4" Type="http://schemas.openxmlformats.org/officeDocument/2006/relationships/image" Target="../media/image4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7.svg"/><Relationship Id="rId2" Type="http://schemas.openxmlformats.org/officeDocument/2006/relationships/image" Target="../media/image49.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1.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947229161"/>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226137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2255033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959373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578902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828924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51940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7211959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49651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79825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124209" y="6249"/>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450241" y="6587910"/>
            <a:ext cx="2121755" cy="184667"/>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2020  Capgemini. All rights reserved.</a:t>
            </a:r>
          </a:p>
        </p:txBody>
      </p:sp>
    </p:spTree>
    <p:extLst>
      <p:ext uri="{BB962C8B-B14F-4D97-AF65-F5344CB8AC3E}">
        <p14:creationId xmlns:p14="http://schemas.microsoft.com/office/powerpoint/2010/main" val="75385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943075637"/>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07056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48412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24863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85868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77296678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1563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5460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798234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5600889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4278586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244143175"/>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7396045"/>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491411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7785544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7867843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998878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8729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3887370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913938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482068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5422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781631589"/>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86317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0986303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76047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266796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259183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886793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9868348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760495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1769824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2201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636176530"/>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4177442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018065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49019706"/>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4701533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358703668"/>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16002019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ster">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2"/>
            </p:custDataLst>
          </p:nvPr>
        </p:nvSpPr>
        <p:spPr>
          <a:xfrm>
            <a:off x="298516" y="1494766"/>
            <a:ext cx="8845484" cy="4643751"/>
          </a:xfrm>
        </p:spPr>
        <p:txBody>
          <a:bodyPr/>
          <a:lstStyle>
            <a:lvl1pPr>
              <a:lnSpc>
                <a:spcPct val="100000"/>
              </a:lnSpc>
              <a:defRPr b="0"/>
            </a:lvl1pPr>
            <a:lvl2pPr>
              <a:lnSpc>
                <a:spcPct val="100000"/>
              </a:lnSpc>
              <a:defRPr/>
            </a:lvl2pPr>
            <a:lvl3pPr>
              <a:lnSpc>
                <a:spcPct val="100000"/>
              </a:lnSpc>
              <a:defRPr/>
            </a:lvl3pPr>
            <a:lvl4pPr>
              <a:lnSpc>
                <a:spcPct val="100000"/>
              </a:lnSpc>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42411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a:prstGeom prst="rect">
            <a:avLst/>
          </a:prstGeo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020063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7.sv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7.sv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image" Target="../media/image6.png"/><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heme" Target="../theme/theme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6.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7.sv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ctangle 5"/>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 name="Picture 3"/>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D:\Temlates\Capgemini_logo_pms.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142268892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09801" y="418452"/>
            <a:ext cx="8312649" cy="490268"/>
          </a:xfrm>
          <a:prstGeom prst="rect">
            <a:avLst/>
          </a:prstGeom>
        </p:spPr>
        <p:txBody>
          <a:bodyPr vert="horz" lIns="0" tIns="0" rIns="0" bIns="0" rtlCol="0" anchor="t">
            <a:normAutofit/>
          </a:bodyPr>
          <a:lstStyle/>
          <a:p>
            <a:pPr lvl="0">
              <a:lnSpc>
                <a:spcPts val="225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066716"/>
            <a:ext cx="8528209" cy="4697497"/>
          </a:xfrm>
          <a:prstGeom prst="rect">
            <a:avLst/>
          </a:prstGeom>
        </p:spPr>
        <p:txBody>
          <a:bodyPr vert="horz" lIns="0" tIns="0" rIns="0" bIns="0" rtlCol="0">
            <a:normAutofit/>
          </a:bodyPr>
          <a:lstStyle/>
          <a:p>
            <a:pPr lvl="0"/>
            <a:endParaRPr lang="en-US" dirty="0"/>
          </a:p>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122022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71450"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5"/>
            <a:ext cx="8262453" cy="243449"/>
          </a:xfrm>
          <a:prstGeom prst="rect">
            <a:avLst/>
          </a:prstGeom>
        </p:spPr>
        <p:txBody>
          <a:bodyPr vert="horz" lIns="0" tIns="0" rIns="0" bIns="0" rtlCol="0" anchor="t">
            <a:normAutofit/>
          </a:bodyPr>
          <a:lstStyle/>
          <a:p>
            <a:pPr lvl="0">
              <a:lnSpc>
                <a:spcPts val="225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980728"/>
            <a:ext cx="8528209" cy="5472461"/>
          </a:xfrm>
          <a:prstGeom prst="rect">
            <a:avLst/>
          </a:prstGeom>
        </p:spPr>
        <p:txBody>
          <a:bodyPr vert="horz" lIns="0" tIns="0" rIns="0" bIns="0" rtlCol="0">
            <a:normAutofit/>
          </a:bodyPr>
          <a:lstStyle/>
          <a:p>
            <a:pPr lvl="0"/>
            <a:endParaRPr lang="en-US" dirty="0"/>
          </a:p>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51919366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67879"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5"/>
            <a:ext cx="8262453" cy="503906"/>
          </a:xfrm>
          <a:prstGeom prst="rect">
            <a:avLst/>
          </a:prstGeom>
        </p:spPr>
        <p:txBody>
          <a:bodyPr vert="horz" lIns="0" tIns="0" rIns="0" bIns="0" rtlCol="0" anchor="t">
            <a:normAutofit/>
          </a:bodyPr>
          <a:lstStyle/>
          <a:p>
            <a:pPr lvl="0">
              <a:lnSpc>
                <a:spcPts val="225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68952923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Lst>
  <p:txStyles>
    <p:titleStyle>
      <a:lvl1pPr algn="l" defTabSz="6858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3831"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7663" indent="-173831"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1969" indent="-164306"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1839913"/>
            <a:ext cx="9144000" cy="89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342" eaLnBrk="1" hangingPunct="1">
              <a:lnSpc>
                <a:spcPct val="85000"/>
              </a:lnSpc>
              <a:spcBef>
                <a:spcPct val="0"/>
              </a:spcBef>
            </a:pPr>
            <a:r>
              <a:rPr lang="en-US" sz="3700" b="1" dirty="0">
                <a:solidFill>
                  <a:srgbClr val="0070C0"/>
                </a:solidFill>
                <a:ea typeface="+mj-ea"/>
              </a:rPr>
              <a:t>Oracle Basics </a:t>
            </a:r>
          </a:p>
          <a:p>
            <a:pPr defTabSz="914342" eaLnBrk="1" hangingPunct="1">
              <a:lnSpc>
                <a:spcPct val="85000"/>
              </a:lnSpc>
              <a:spcBef>
                <a:spcPct val="0"/>
              </a:spcBef>
            </a:pPr>
            <a:r>
              <a:rPr lang="en-US" sz="2400" dirty="0">
                <a:solidFill>
                  <a:srgbClr val="0070C0"/>
                </a:solidFill>
              </a:rPr>
              <a:t>Lesson 00:</a:t>
            </a:r>
          </a:p>
        </p:txBody>
      </p:sp>
      <p:sp>
        <p:nvSpPr>
          <p:cNvPr id="5" name="Title 4"/>
          <p:cNvSpPr>
            <a:spLocks noGrp="1"/>
          </p:cNvSpPr>
          <p:nvPr>
            <p:ph type="ctrTitle"/>
          </p:nvPr>
        </p:nvSpPr>
        <p:spPr/>
        <p:txBody>
          <a:bodyPr/>
          <a:lstStyle/>
          <a:p>
            <a:r>
              <a:rPr lang="en-US" dirty="0"/>
              <a:t>DBMS SQL</a:t>
            </a:r>
          </a:p>
        </p:txBody>
      </p:sp>
    </p:spTree>
    <p:extLst>
      <p:ext uri="{BB962C8B-B14F-4D97-AF65-F5344CB8AC3E}">
        <p14:creationId xmlns:p14="http://schemas.microsoft.com/office/powerpoint/2010/main" val="2065768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Table of Contents</a:t>
            </a:r>
          </a:p>
        </p:txBody>
      </p:sp>
      <p:sp>
        <p:nvSpPr>
          <p:cNvPr id="4" name="Content Placeholder 3"/>
          <p:cNvSpPr>
            <a:spLocks noGrp="1"/>
          </p:cNvSpPr>
          <p:nvPr>
            <p:ph idx="4294967295"/>
          </p:nvPr>
        </p:nvSpPr>
        <p:spPr>
          <a:xfrm>
            <a:off x="298450" y="1341438"/>
            <a:ext cx="8845550" cy="4643437"/>
          </a:xfrm>
        </p:spPr>
        <p:txBody>
          <a:bodyPr/>
          <a:lstStyle/>
          <a:p>
            <a:r>
              <a:rPr lang="en-US" dirty="0"/>
              <a:t>Lesson 5: Database Objects</a:t>
            </a:r>
          </a:p>
          <a:p>
            <a:pPr lvl="1"/>
            <a:r>
              <a:rPr lang="en-US" dirty="0"/>
              <a:t>5.1: Examples of CREATE TABLE</a:t>
            </a:r>
          </a:p>
          <a:p>
            <a:endParaRPr lang="en-US" dirty="0"/>
          </a:p>
          <a:p>
            <a:r>
              <a:rPr lang="en-US" dirty="0"/>
              <a:t>Lesson 6: Data Manipulation Language</a:t>
            </a:r>
          </a:p>
          <a:p>
            <a:pPr lvl="1"/>
            <a:r>
              <a:rPr lang="en-US" dirty="0"/>
              <a:t>6.1: Adding Data</a:t>
            </a:r>
          </a:p>
          <a:p>
            <a:pPr lvl="1"/>
            <a:r>
              <a:rPr lang="en-US" dirty="0"/>
              <a:t>6.2: Removing Data</a:t>
            </a:r>
          </a:p>
          <a:p>
            <a:pPr lvl="1"/>
            <a:r>
              <a:rPr lang="en-US" dirty="0"/>
              <a:t>6.3: Modifying Data </a:t>
            </a:r>
          </a:p>
          <a:p>
            <a:endParaRPr lang="en-US" dirty="0"/>
          </a:p>
          <a:p>
            <a:r>
              <a:rPr lang="en-US" dirty="0"/>
              <a:t>Lesson 7: Transaction Control Language</a:t>
            </a:r>
          </a:p>
          <a:p>
            <a:pPr lvl="1"/>
            <a:r>
              <a:rPr lang="en-US" dirty="0"/>
              <a:t>7.1: Introduction to Transactions</a:t>
            </a:r>
          </a:p>
          <a:p>
            <a:pPr lvl="1"/>
            <a:r>
              <a:rPr lang="en-US" dirty="0"/>
              <a:t>7.2: Statement Execution and Transaction Control</a:t>
            </a:r>
          </a:p>
          <a:p>
            <a:pPr lvl="1"/>
            <a:r>
              <a:rPr lang="en-US" dirty="0"/>
              <a:t>7.3 Commit Transactions</a:t>
            </a:r>
          </a:p>
          <a:p>
            <a:pPr lvl="1"/>
            <a:r>
              <a:rPr lang="en-US" dirty="0"/>
              <a:t>7.4 Rollback Transactions</a:t>
            </a:r>
          </a:p>
          <a:p>
            <a:pPr lvl="1"/>
            <a:endParaRPr lang="en-US" dirty="0"/>
          </a:p>
          <a:p>
            <a:pPr marL="3572" lvl="1" indent="0">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0"/>
            <a:ext cx="9144000" cy="1001713"/>
          </a:xfrm>
        </p:spPr>
        <p:txBody>
          <a:bodyPr/>
          <a:lstStyle/>
          <a:p>
            <a:r>
              <a:rPr lang="en-US" dirty="0"/>
              <a:t>References</a:t>
            </a:r>
          </a:p>
        </p:txBody>
      </p:sp>
      <p:sp>
        <p:nvSpPr>
          <p:cNvPr id="8" name="Content Placeholder 7"/>
          <p:cNvSpPr>
            <a:spLocks noGrp="1"/>
          </p:cNvSpPr>
          <p:nvPr>
            <p:ph idx="4294967295"/>
          </p:nvPr>
        </p:nvSpPr>
        <p:spPr>
          <a:xfrm>
            <a:off x="0" y="1495425"/>
            <a:ext cx="7010400" cy="4643438"/>
          </a:xfrm>
        </p:spPr>
        <p:txBody>
          <a:bodyPr/>
          <a:lstStyle/>
          <a:p>
            <a:r>
              <a:rPr lang="en-US" dirty="0"/>
              <a:t>RDBMS Concepts - A Primer </a:t>
            </a:r>
          </a:p>
          <a:p>
            <a:pPr lvl="1"/>
            <a:r>
              <a:rPr lang="en-US" dirty="0"/>
              <a:t>http://safari.oreilly.com </a:t>
            </a:r>
          </a:p>
          <a:p>
            <a:r>
              <a:rPr lang="en-US" dirty="0"/>
              <a:t>Introduction to Database Systems; by </a:t>
            </a:r>
            <a:r>
              <a:rPr lang="en-US" dirty="0" err="1"/>
              <a:t>C.J.Date</a:t>
            </a:r>
            <a:endParaRPr lang="en-US" dirty="0"/>
          </a:p>
          <a:p>
            <a:r>
              <a:rPr lang="en-US" dirty="0"/>
              <a:t>Relational Database Theory; by </a:t>
            </a:r>
            <a:r>
              <a:rPr lang="en-US" dirty="0" err="1"/>
              <a:t>Atzeni</a:t>
            </a:r>
            <a:r>
              <a:rPr lang="en-US" dirty="0"/>
              <a:t>, De </a:t>
            </a:r>
            <a:r>
              <a:rPr lang="en-US" dirty="0" err="1"/>
              <a:t>Antonellis</a:t>
            </a:r>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Next Step Courses (if applicable)</a:t>
            </a:r>
          </a:p>
        </p:txBody>
      </p:sp>
      <p:sp>
        <p:nvSpPr>
          <p:cNvPr id="4" name="Content Placeholder 3"/>
          <p:cNvSpPr>
            <a:spLocks noGrp="1"/>
          </p:cNvSpPr>
          <p:nvPr>
            <p:ph idx="4294967295"/>
          </p:nvPr>
        </p:nvSpPr>
        <p:spPr>
          <a:xfrm>
            <a:off x="298450" y="1495425"/>
            <a:ext cx="8845550" cy="4643438"/>
          </a:xfrm>
        </p:spPr>
        <p:txBody>
          <a:bodyPr/>
          <a:lstStyle/>
          <a:p>
            <a:r>
              <a:rPr lang="en-US" dirty="0"/>
              <a:t>Oracle PL/SQL</a:t>
            </a:r>
          </a:p>
          <a:p>
            <a:endParaRPr lang="en-US" dirty="0"/>
          </a:p>
        </p:txBody>
      </p:sp>
    </p:spTree>
    <p:extLst>
      <p:ext uri="{BB962C8B-B14F-4D97-AF65-F5344CB8AC3E}">
        <p14:creationId xmlns:p14="http://schemas.microsoft.com/office/powerpoint/2010/main" val="216728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Other Parallel Technology Areas</a:t>
            </a:r>
          </a:p>
        </p:txBody>
      </p:sp>
      <p:sp>
        <p:nvSpPr>
          <p:cNvPr id="4" name="Content Placeholder 3"/>
          <p:cNvSpPr>
            <a:spLocks noGrp="1"/>
          </p:cNvSpPr>
          <p:nvPr>
            <p:ph idx="4294967295"/>
          </p:nvPr>
        </p:nvSpPr>
        <p:spPr>
          <a:xfrm>
            <a:off x="298450" y="1495425"/>
            <a:ext cx="8845550" cy="4643438"/>
          </a:xfrm>
        </p:spPr>
        <p:txBody>
          <a:bodyPr/>
          <a:lstStyle/>
          <a:p>
            <a:r>
              <a:rPr lang="en-US" dirty="0"/>
              <a:t>MS-Access </a:t>
            </a:r>
          </a:p>
          <a:p>
            <a:r>
              <a:rPr lang="en-US" dirty="0"/>
              <a:t>SQL Server </a:t>
            </a:r>
          </a:p>
          <a:p>
            <a:r>
              <a:rPr lang="en-US" dirty="0"/>
              <a:t>DB2</a:t>
            </a:r>
          </a:p>
          <a:p>
            <a:endParaRPr lang="en-US" dirty="0"/>
          </a:p>
        </p:txBody>
      </p:sp>
    </p:spTree>
    <p:extLst>
      <p:ext uri="{BB962C8B-B14F-4D97-AF65-F5344CB8AC3E}">
        <p14:creationId xmlns:p14="http://schemas.microsoft.com/office/powerpoint/2010/main" val="418423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24131278"/>
              </p:ext>
            </p:extLst>
          </p:nvPr>
        </p:nvGraphicFramePr>
        <p:xfrm>
          <a:off x="899592" y="1340768"/>
          <a:ext cx="7040880" cy="4846320"/>
        </p:xfrm>
        <a:graphic>
          <a:graphicData uri="http://schemas.openxmlformats.org/drawingml/2006/table">
            <a:tbl>
              <a:tblPr firstRow="1" bandRow="1">
                <a:tableStyleId>{5C22544A-7EE6-4342-B048-85BDC9FD1C3A}</a:tableStyleId>
              </a:tblPr>
              <a:tblGrid>
                <a:gridCol w="1408176">
                  <a:extLst>
                    <a:ext uri="{9D8B030D-6E8A-4147-A177-3AD203B41FA5}">
                      <a16:colId xmlns:a16="http://schemas.microsoft.com/office/drawing/2014/main" val="20000"/>
                    </a:ext>
                  </a:extLst>
                </a:gridCol>
                <a:gridCol w="1408176">
                  <a:extLst>
                    <a:ext uri="{9D8B030D-6E8A-4147-A177-3AD203B41FA5}">
                      <a16:colId xmlns:a16="http://schemas.microsoft.com/office/drawing/2014/main" val="20001"/>
                    </a:ext>
                  </a:extLst>
                </a:gridCol>
                <a:gridCol w="1408176">
                  <a:extLst>
                    <a:ext uri="{9D8B030D-6E8A-4147-A177-3AD203B41FA5}">
                      <a16:colId xmlns:a16="http://schemas.microsoft.com/office/drawing/2014/main" val="20002"/>
                    </a:ext>
                  </a:extLst>
                </a:gridCol>
                <a:gridCol w="1408176">
                  <a:extLst>
                    <a:ext uri="{9D8B030D-6E8A-4147-A177-3AD203B41FA5}">
                      <a16:colId xmlns:a16="http://schemas.microsoft.com/office/drawing/2014/main" val="20003"/>
                    </a:ext>
                  </a:extLst>
                </a:gridCol>
                <a:gridCol w="1408176">
                  <a:extLst>
                    <a:ext uri="{9D8B030D-6E8A-4147-A177-3AD203B41FA5}">
                      <a16:colId xmlns:a16="http://schemas.microsoft.com/office/drawing/2014/main" val="20004"/>
                    </a:ext>
                  </a:extLst>
                </a:gridCol>
              </a:tblGrid>
              <a:tr h="522162">
                <a:tc rowSpan="2">
                  <a:txBody>
                    <a:bodyPr/>
                    <a:lstStyle/>
                    <a:p>
                      <a:pPr algn="ctr" rtl="0" fontAlgn="ctr"/>
                      <a:r>
                        <a:rPr lang="en-US" sz="1600" b="0" i="0" u="none" strike="noStrike" dirty="0">
                          <a:solidFill>
                            <a:srgbClr val="00264A"/>
                          </a:solidFill>
                          <a:effectLst/>
                          <a:latin typeface="Arial"/>
                        </a:rPr>
                        <a:t>Date</a:t>
                      </a:r>
                    </a:p>
                  </a:txBody>
                  <a:tcPr marL="0" marR="0" marT="0" marB="0" anchor="ctr"/>
                </a:tc>
                <a:tc>
                  <a:txBody>
                    <a:bodyPr/>
                    <a:lstStyle/>
                    <a:p>
                      <a:pPr algn="ctr" rtl="0" fontAlgn="ctr"/>
                      <a:r>
                        <a:rPr lang="en-US" sz="1600" b="0" i="0" u="none" strike="noStrike">
                          <a:solidFill>
                            <a:srgbClr val="00264A"/>
                          </a:solidFill>
                          <a:effectLst/>
                          <a:latin typeface="Arial"/>
                        </a:rPr>
                        <a:t>Course</a:t>
                      </a:r>
                    </a:p>
                  </a:txBody>
                  <a:tcPr marL="0" marR="0" marT="0" marB="0" anchor="ctr"/>
                </a:tc>
                <a:tc>
                  <a:txBody>
                    <a:bodyPr/>
                    <a:lstStyle/>
                    <a:p>
                      <a:pPr algn="ctr" rtl="0" fontAlgn="ctr"/>
                      <a:r>
                        <a:rPr lang="en-US" sz="1600" b="0" i="0" u="none" strike="noStrike">
                          <a:solidFill>
                            <a:srgbClr val="00264A"/>
                          </a:solidFill>
                          <a:effectLst/>
                          <a:latin typeface="Arial"/>
                        </a:rPr>
                        <a:t>Software Version</a:t>
                      </a:r>
                    </a:p>
                  </a:txBody>
                  <a:tcPr marL="0" marR="0" marT="0" marB="0" anchor="ctr"/>
                </a:tc>
                <a:tc rowSpan="2">
                  <a:txBody>
                    <a:bodyPr/>
                    <a:lstStyle/>
                    <a:p>
                      <a:pPr algn="ctr" rtl="0" fontAlgn="ctr"/>
                      <a:r>
                        <a:rPr lang="en-US" sz="1600" b="0" i="0" u="none" strike="noStrike">
                          <a:solidFill>
                            <a:srgbClr val="00264A"/>
                          </a:solidFill>
                          <a:effectLst/>
                          <a:latin typeface="Arial"/>
                        </a:rPr>
                        <a:t>Developer / SME</a:t>
                      </a:r>
                    </a:p>
                  </a:txBody>
                  <a:tcPr marL="0" marR="0" marT="0" marB="0" anchor="ctr"/>
                </a:tc>
                <a:tc rowSpan="2">
                  <a:txBody>
                    <a:bodyPr/>
                    <a:lstStyle/>
                    <a:p>
                      <a:pPr algn="ctr" rtl="0" fontAlgn="ctr"/>
                      <a:r>
                        <a:rPr lang="en-US" sz="1600" b="0" i="0" u="none" strike="noStrike">
                          <a:solidFill>
                            <a:srgbClr val="00264A"/>
                          </a:solidFill>
                          <a:effectLst/>
                          <a:latin typeface="Arial"/>
                        </a:rPr>
                        <a:t>Change Record Remarks</a:t>
                      </a:r>
                    </a:p>
                  </a:txBody>
                  <a:tcPr marL="0" marR="0" marT="0" marB="0" anchor="ctr"/>
                </a:tc>
                <a:extLst>
                  <a:ext uri="{0D108BD9-81ED-4DB2-BD59-A6C34878D82A}">
                    <a16:rowId xmlns:a16="http://schemas.microsoft.com/office/drawing/2014/main" val="10000"/>
                  </a:ext>
                </a:extLst>
              </a:tr>
              <a:tr h="397062">
                <a:tc vMerge="1">
                  <a:txBody>
                    <a:bodyPr/>
                    <a:lstStyle/>
                    <a:p>
                      <a:endParaRPr lang="en-US"/>
                    </a:p>
                  </a:txBody>
                  <a:tcPr/>
                </a:tc>
                <a:tc>
                  <a:txBody>
                    <a:bodyPr/>
                    <a:lstStyle/>
                    <a:p>
                      <a:pPr algn="ctr" rtl="0" fontAlgn="ctr"/>
                      <a:r>
                        <a:rPr lang="en-US" sz="1600" b="0" i="0" u="none" strike="noStrike">
                          <a:solidFill>
                            <a:srgbClr val="00264A"/>
                          </a:solidFill>
                          <a:effectLst/>
                          <a:latin typeface="Arial"/>
                        </a:rPr>
                        <a:t>Version No.</a:t>
                      </a:r>
                    </a:p>
                  </a:txBody>
                  <a:tcPr marL="0" marR="0" marT="0" marB="0" anchor="ctr"/>
                </a:tc>
                <a:tc>
                  <a:txBody>
                    <a:bodyPr/>
                    <a:lstStyle/>
                    <a:p>
                      <a:pPr algn="ctr" rtl="0" fontAlgn="ctr"/>
                      <a:r>
                        <a:rPr lang="en-US" sz="1600" b="0" i="0" u="none" strike="noStrike">
                          <a:solidFill>
                            <a:srgbClr val="00264A"/>
                          </a:solidFill>
                          <a:effectLst/>
                          <a:latin typeface="Arial"/>
                        </a:rPr>
                        <a:t> No.</a:t>
                      </a:r>
                    </a:p>
                  </a:txBody>
                  <a:tcPr marL="0" marR="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522162">
                <a:tc>
                  <a:txBody>
                    <a:bodyPr/>
                    <a:lstStyle/>
                    <a:p>
                      <a:pPr algn="l" rtl="0" fontAlgn="ctr"/>
                      <a:r>
                        <a:rPr lang="en-US" sz="1600" b="0" i="0" u="none" strike="noStrike">
                          <a:solidFill>
                            <a:srgbClr val="00264A"/>
                          </a:solidFill>
                          <a:effectLst/>
                          <a:latin typeface="Arial"/>
                        </a:rPr>
                        <a:t>13-Nov-08</a:t>
                      </a:r>
                    </a:p>
                  </a:txBody>
                  <a:tcPr marL="0" marR="0" marT="0" marB="0" anchor="ctr"/>
                </a:tc>
                <a:tc>
                  <a:txBody>
                    <a:bodyPr/>
                    <a:lstStyle/>
                    <a:p>
                      <a:pPr algn="ctr" rtl="0" fontAlgn="ctr"/>
                      <a:r>
                        <a:rPr lang="en-US" sz="1600" b="0" i="0" u="none" strike="noStrike">
                          <a:solidFill>
                            <a:srgbClr val="00264A"/>
                          </a:solidFill>
                          <a:effectLst/>
                          <a:latin typeface="Arial"/>
                        </a:rPr>
                        <a:t>1</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Rajita Dhumal</a:t>
                      </a:r>
                    </a:p>
                  </a:txBody>
                  <a:tcPr marL="0" marR="0" marT="0" marB="0" anchor="ctr"/>
                </a:tc>
                <a:tc>
                  <a:txBody>
                    <a:bodyPr/>
                    <a:lstStyle/>
                    <a:p>
                      <a:pPr algn="l" rtl="0" fontAlgn="ctr"/>
                      <a:r>
                        <a:rPr lang="en-US" sz="1600" b="0" i="0" u="none" strike="noStrike">
                          <a:solidFill>
                            <a:srgbClr val="00264A"/>
                          </a:solidFill>
                          <a:effectLst/>
                          <a:latin typeface="Arial"/>
                        </a:rPr>
                        <a:t>Content Creation</a:t>
                      </a:r>
                    </a:p>
                  </a:txBody>
                  <a:tcPr marL="0" marR="0" marT="0" marB="0" anchor="ctr"/>
                </a:tc>
                <a:extLst>
                  <a:ext uri="{0D108BD9-81ED-4DB2-BD59-A6C34878D82A}">
                    <a16:rowId xmlns:a16="http://schemas.microsoft.com/office/drawing/2014/main" val="10002"/>
                  </a:ext>
                </a:extLst>
              </a:tr>
              <a:tr h="397062">
                <a:tc>
                  <a:txBody>
                    <a:bodyPr/>
                    <a:lstStyle/>
                    <a:p>
                      <a:pPr algn="l" rtl="0" fontAlgn="ctr"/>
                      <a:r>
                        <a:rPr lang="en-US" sz="1600" b="0" i="0" u="none" strike="noStrike">
                          <a:solidFill>
                            <a:srgbClr val="00264A"/>
                          </a:solidFill>
                          <a:effectLst/>
                          <a:latin typeface="Arial"/>
                        </a:rPr>
                        <a:t>14-Nov-08</a:t>
                      </a:r>
                    </a:p>
                  </a:txBody>
                  <a:tcPr marL="0" marR="0" marT="0" marB="0" anchor="ctr"/>
                </a:tc>
                <a:tc>
                  <a:txBody>
                    <a:bodyPr/>
                    <a:lstStyle/>
                    <a:p>
                      <a:pPr algn="ctr" rtl="0" fontAlgn="ctr"/>
                      <a:r>
                        <a:rPr lang="en-US" sz="1600" b="0" i="0" u="none" strike="noStrike">
                          <a:solidFill>
                            <a:srgbClr val="00264A"/>
                          </a:solidFill>
                          <a:effectLst/>
                          <a:latin typeface="Arial"/>
                        </a:rPr>
                        <a:t>1.1</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dirty="0">
                          <a:solidFill>
                            <a:srgbClr val="00264A"/>
                          </a:solidFill>
                          <a:effectLst/>
                          <a:latin typeface="Arial"/>
                        </a:rPr>
                        <a:t>CLS team</a:t>
                      </a:r>
                    </a:p>
                  </a:txBody>
                  <a:tcPr marL="0" marR="0" marT="0" marB="0" anchor="ctr"/>
                </a:tc>
                <a:tc>
                  <a:txBody>
                    <a:bodyPr/>
                    <a:lstStyle/>
                    <a:p>
                      <a:pPr algn="l" rtl="0" fontAlgn="ctr"/>
                      <a:r>
                        <a:rPr lang="en-US" sz="1600" b="0" i="0" u="none" strike="noStrike">
                          <a:solidFill>
                            <a:srgbClr val="00264A"/>
                          </a:solidFill>
                          <a:effectLst/>
                          <a:latin typeface="Arial"/>
                        </a:rPr>
                        <a:t>Review</a:t>
                      </a:r>
                    </a:p>
                  </a:txBody>
                  <a:tcPr marL="0" marR="0" marT="0" marB="0" anchor="ctr"/>
                </a:tc>
                <a:extLst>
                  <a:ext uri="{0D108BD9-81ED-4DB2-BD59-A6C34878D82A}">
                    <a16:rowId xmlns:a16="http://schemas.microsoft.com/office/drawing/2014/main" val="10003"/>
                  </a:ext>
                </a:extLst>
              </a:tr>
              <a:tr h="397062">
                <a:tc>
                  <a:txBody>
                    <a:bodyPr/>
                    <a:lstStyle/>
                    <a:p>
                      <a:pPr algn="l" rtl="0" fontAlgn="ctr"/>
                      <a:r>
                        <a:rPr lang="en-US" sz="1600" b="0" i="0" u="none" strike="noStrike">
                          <a:solidFill>
                            <a:srgbClr val="00264A"/>
                          </a:solidFill>
                          <a:effectLst/>
                          <a:latin typeface="Arial"/>
                        </a:rPr>
                        <a:t>14-Jan-10</a:t>
                      </a:r>
                    </a:p>
                  </a:txBody>
                  <a:tcPr marL="0" marR="0" marT="0" marB="0" anchor="ctr"/>
                </a:tc>
                <a:tc>
                  <a:txBody>
                    <a:bodyPr/>
                    <a:lstStyle/>
                    <a:p>
                      <a:pPr algn="ctr" rtl="0" fontAlgn="ctr"/>
                      <a:r>
                        <a:rPr lang="en-US" sz="1600" b="0" i="0" u="none" strike="noStrike">
                          <a:solidFill>
                            <a:srgbClr val="00264A"/>
                          </a:solidFill>
                          <a:effectLst/>
                          <a:latin typeface="Arial"/>
                        </a:rPr>
                        <a:t>1.2</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Anu Mitra </a:t>
                      </a:r>
                    </a:p>
                  </a:txBody>
                  <a:tcPr marL="0" marR="0" marT="0" marB="0" anchor="ctr"/>
                </a:tc>
                <a:tc>
                  <a:txBody>
                    <a:bodyPr/>
                    <a:lstStyle/>
                    <a:p>
                      <a:pPr algn="l" rtl="0" fontAlgn="ctr"/>
                      <a:r>
                        <a:rPr lang="en-US" sz="1600" b="0" i="0" u="none" strike="noStrike">
                          <a:solidFill>
                            <a:srgbClr val="00264A"/>
                          </a:solidFill>
                          <a:effectLst/>
                          <a:latin typeface="Arial"/>
                        </a:rPr>
                        <a:t>Review </a:t>
                      </a:r>
                    </a:p>
                  </a:txBody>
                  <a:tcPr marL="0" marR="0" marT="0" marB="0" anchor="ctr"/>
                </a:tc>
                <a:extLst>
                  <a:ext uri="{0D108BD9-81ED-4DB2-BD59-A6C34878D82A}">
                    <a16:rowId xmlns:a16="http://schemas.microsoft.com/office/drawing/2014/main" val="10004"/>
                  </a:ext>
                </a:extLst>
              </a:tr>
              <a:tr h="783243">
                <a:tc>
                  <a:txBody>
                    <a:bodyPr/>
                    <a:lstStyle/>
                    <a:p>
                      <a:pPr algn="l" rtl="0" fontAlgn="ctr"/>
                      <a:r>
                        <a:rPr lang="en-US" sz="1600" b="0" i="0" u="none" strike="noStrike">
                          <a:solidFill>
                            <a:srgbClr val="00264A"/>
                          </a:solidFill>
                          <a:effectLst/>
                          <a:latin typeface="Arial"/>
                        </a:rPr>
                        <a:t>14-Jan-10</a:t>
                      </a:r>
                    </a:p>
                  </a:txBody>
                  <a:tcPr marL="0" marR="0" marT="0" marB="0" anchor="ctr"/>
                </a:tc>
                <a:tc>
                  <a:txBody>
                    <a:bodyPr/>
                    <a:lstStyle/>
                    <a:p>
                      <a:pPr algn="ctr" rtl="0" fontAlgn="ctr"/>
                      <a:r>
                        <a:rPr lang="en-US" sz="1600" b="0" i="0" u="none" strike="noStrike">
                          <a:solidFill>
                            <a:srgbClr val="00264A"/>
                          </a:solidFill>
                          <a:effectLst/>
                          <a:latin typeface="Arial"/>
                        </a:rPr>
                        <a:t>1.2</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Rajita Dhumal, CLS Team</a:t>
                      </a:r>
                    </a:p>
                  </a:txBody>
                  <a:tcPr marL="0" marR="0" marT="0" marB="0" anchor="ctr"/>
                </a:tc>
                <a:tc>
                  <a:txBody>
                    <a:bodyPr/>
                    <a:lstStyle/>
                    <a:p>
                      <a:pPr algn="l" rtl="0" fontAlgn="ctr"/>
                      <a:r>
                        <a:rPr lang="en-US" sz="1600" b="0" i="0" u="none" strike="noStrike">
                          <a:solidFill>
                            <a:srgbClr val="00264A"/>
                          </a:solidFill>
                          <a:effectLst/>
                          <a:latin typeface="Arial"/>
                        </a:rPr>
                        <a:t>Incorporating Review comments</a:t>
                      </a:r>
                    </a:p>
                  </a:txBody>
                  <a:tcPr marL="0" marR="0" marT="0" marB="0" anchor="ctr"/>
                </a:tc>
                <a:extLst>
                  <a:ext uri="{0D108BD9-81ED-4DB2-BD59-A6C34878D82A}">
                    <a16:rowId xmlns:a16="http://schemas.microsoft.com/office/drawing/2014/main" val="10005"/>
                  </a:ext>
                </a:extLst>
              </a:tr>
              <a:tr h="522162">
                <a:tc>
                  <a:txBody>
                    <a:bodyPr/>
                    <a:lstStyle/>
                    <a:p>
                      <a:pPr algn="l" rtl="0" fontAlgn="ctr"/>
                      <a:r>
                        <a:rPr lang="en-US" sz="1600" b="0" i="0" u="none" strike="noStrike">
                          <a:solidFill>
                            <a:srgbClr val="00264A"/>
                          </a:solidFill>
                          <a:effectLst/>
                          <a:latin typeface="Arial"/>
                        </a:rPr>
                        <a:t>25-Apr-11</a:t>
                      </a:r>
                    </a:p>
                  </a:txBody>
                  <a:tcPr marL="0" marR="0" marT="0" marB="0" anchor="ctr"/>
                </a:tc>
                <a:tc>
                  <a:txBody>
                    <a:bodyPr/>
                    <a:lstStyle/>
                    <a:p>
                      <a:pPr algn="ctr" rtl="0" fontAlgn="ctr"/>
                      <a:r>
                        <a:rPr lang="en-US" sz="1600" b="0" i="0" u="none" strike="noStrike">
                          <a:solidFill>
                            <a:srgbClr val="00264A"/>
                          </a:solidFill>
                          <a:effectLst/>
                          <a:latin typeface="Arial"/>
                        </a:rPr>
                        <a:t>2</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Anu Mitra</a:t>
                      </a:r>
                    </a:p>
                  </a:txBody>
                  <a:tcPr marL="0" marR="0" marT="0" marB="0" anchor="ctr"/>
                </a:tc>
                <a:tc>
                  <a:txBody>
                    <a:bodyPr/>
                    <a:lstStyle/>
                    <a:p>
                      <a:pPr algn="l" rtl="0" fontAlgn="ctr"/>
                      <a:r>
                        <a:rPr lang="en-US" sz="1600" b="0" i="0" u="none" strike="noStrike">
                          <a:solidFill>
                            <a:srgbClr val="00264A"/>
                          </a:solidFill>
                          <a:effectLst/>
                          <a:latin typeface="Arial"/>
                        </a:rPr>
                        <a:t>Integration refinements</a:t>
                      </a:r>
                    </a:p>
                  </a:txBody>
                  <a:tcPr marL="0" marR="0" marT="0" marB="0" anchor="ctr"/>
                </a:tc>
                <a:extLst>
                  <a:ext uri="{0D108BD9-81ED-4DB2-BD59-A6C34878D82A}">
                    <a16:rowId xmlns:a16="http://schemas.microsoft.com/office/drawing/2014/main" val="10006"/>
                  </a:ext>
                </a:extLst>
              </a:tr>
              <a:tr h="783243">
                <a:tc>
                  <a:txBody>
                    <a:bodyPr/>
                    <a:lstStyle/>
                    <a:p>
                      <a:pPr algn="l" rtl="0" fontAlgn="ctr"/>
                      <a:r>
                        <a:rPr lang="en-US" sz="1600" b="0" i="0" u="none" strike="noStrike">
                          <a:solidFill>
                            <a:srgbClr val="00264A"/>
                          </a:solidFill>
                          <a:effectLst/>
                          <a:latin typeface="Arial"/>
                        </a:rPr>
                        <a:t>17-May-13</a:t>
                      </a:r>
                    </a:p>
                  </a:txBody>
                  <a:tcPr marL="0" marR="0" marT="0" marB="0" anchor="ctr"/>
                </a:tc>
                <a:tc>
                  <a:txBody>
                    <a:bodyPr/>
                    <a:lstStyle/>
                    <a:p>
                      <a:pPr algn="ctr" rtl="0" fontAlgn="ctr"/>
                      <a:r>
                        <a:rPr lang="en-US" sz="1600" b="0" i="0" u="none" strike="noStrike">
                          <a:solidFill>
                            <a:srgbClr val="00264A"/>
                          </a:solidFill>
                          <a:effectLst/>
                          <a:latin typeface="Arial"/>
                        </a:rPr>
                        <a:t>2.1</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Hareshkumar Chandiramani</a:t>
                      </a:r>
                    </a:p>
                  </a:txBody>
                  <a:tcPr marL="0" marR="0" marT="0" marB="0" anchor="ctr"/>
                </a:tc>
                <a:tc>
                  <a:txBody>
                    <a:bodyPr/>
                    <a:lstStyle/>
                    <a:p>
                      <a:pPr algn="l" rtl="0" fontAlgn="ctr"/>
                      <a:r>
                        <a:rPr lang="en-US" sz="1600" b="0" i="0" u="none" strike="noStrike">
                          <a:solidFill>
                            <a:srgbClr val="00264A"/>
                          </a:solidFill>
                          <a:effectLst/>
                          <a:latin typeface="Arial"/>
                        </a:rPr>
                        <a:t>Courseware refinements</a:t>
                      </a:r>
                    </a:p>
                  </a:txBody>
                  <a:tcPr marL="0" marR="0" marT="0" marB="0" anchor="ctr"/>
                </a:tc>
                <a:extLst>
                  <a:ext uri="{0D108BD9-81ED-4DB2-BD59-A6C34878D82A}">
                    <a16:rowId xmlns:a16="http://schemas.microsoft.com/office/drawing/2014/main" val="10007"/>
                  </a:ext>
                </a:extLst>
              </a:tr>
              <a:tr h="522162">
                <a:tc>
                  <a:txBody>
                    <a:bodyPr/>
                    <a:lstStyle/>
                    <a:p>
                      <a:pPr algn="l" rtl="0" fontAlgn="ctr"/>
                      <a:r>
                        <a:rPr lang="en-US" sz="1600" b="0" i="0" u="none" strike="noStrike" dirty="0">
                          <a:solidFill>
                            <a:srgbClr val="00264A"/>
                          </a:solidFill>
                          <a:effectLst/>
                          <a:latin typeface="Arial"/>
                        </a:rPr>
                        <a:t>21-Apr-15</a:t>
                      </a:r>
                    </a:p>
                  </a:txBody>
                  <a:tcPr marL="0" marR="0" marT="0" marB="0" anchor="ctr"/>
                </a:tc>
                <a:tc>
                  <a:txBody>
                    <a:bodyPr/>
                    <a:lstStyle/>
                    <a:p>
                      <a:pPr algn="ctr" rtl="0" fontAlgn="ctr"/>
                      <a:r>
                        <a:rPr lang="en-US" sz="1600" b="0" i="0" u="none" strike="noStrike" dirty="0">
                          <a:solidFill>
                            <a:srgbClr val="00264A"/>
                          </a:solidFill>
                          <a:effectLst/>
                          <a:latin typeface="Arial"/>
                        </a:rPr>
                        <a:t>2.2</a:t>
                      </a:r>
                    </a:p>
                  </a:txBody>
                  <a:tcPr marL="0" marR="0" marT="0" marB="0" anchor="ctr"/>
                </a:tc>
                <a:tc>
                  <a:txBody>
                    <a:bodyPr/>
                    <a:lstStyle/>
                    <a:p>
                      <a:pPr algn="l" rtl="0" fontAlgn="ctr"/>
                      <a:r>
                        <a:rPr lang="en-US" sz="1600" b="0" i="0" u="none" strike="noStrike" dirty="0">
                          <a:solidFill>
                            <a:srgbClr val="00264A"/>
                          </a:solidFill>
                          <a:effectLst/>
                          <a:latin typeface="Arial"/>
                        </a:rPr>
                        <a:t>9i</a:t>
                      </a:r>
                    </a:p>
                  </a:txBody>
                  <a:tcPr marL="0" marR="0" marT="0" marB="0" anchor="ctr"/>
                </a:tc>
                <a:tc>
                  <a:txBody>
                    <a:bodyPr/>
                    <a:lstStyle/>
                    <a:p>
                      <a:pPr algn="l" rtl="0" fontAlgn="ctr"/>
                      <a:r>
                        <a:rPr lang="en-US" sz="1600" b="0" i="0" u="none" strike="noStrike" dirty="0">
                          <a:solidFill>
                            <a:srgbClr val="00264A"/>
                          </a:solidFill>
                          <a:effectLst/>
                          <a:latin typeface="Arial"/>
                        </a:rPr>
                        <a:t>Kavita Arora</a:t>
                      </a:r>
                    </a:p>
                  </a:txBody>
                  <a:tcPr marL="0" marR="0" marT="0" marB="0" anchor="ctr"/>
                </a:tc>
                <a:tc>
                  <a:txBody>
                    <a:bodyPr/>
                    <a:lstStyle/>
                    <a:p>
                      <a:pPr algn="l" rtl="0" fontAlgn="ctr"/>
                      <a:r>
                        <a:rPr lang="en-US" sz="1600" b="0" i="0" u="none" strike="noStrike" dirty="0">
                          <a:solidFill>
                            <a:srgbClr val="00264A"/>
                          </a:solidFill>
                          <a:effectLst/>
                          <a:latin typeface="Arial"/>
                        </a:rPr>
                        <a:t>Courseware refinements</a:t>
                      </a:r>
                    </a:p>
                  </a:txBody>
                  <a:tcPr marL="0" marR="0" marT="0" marB="0" anchor="ctr"/>
                </a:tc>
                <a:extLst>
                  <a:ext uri="{0D108BD9-81ED-4DB2-BD59-A6C34878D82A}">
                    <a16:rowId xmlns:a16="http://schemas.microsoft.com/office/drawing/2014/main" val="10008"/>
                  </a:ext>
                </a:extLst>
              </a:tr>
            </a:tbl>
          </a:graphicData>
        </a:graphic>
      </p:graphicFrame>
      <p:sp>
        <p:nvSpPr>
          <p:cNvPr id="5" name="Title 2"/>
          <p:cNvSpPr txBox="1">
            <a:spLocks/>
          </p:cNvSpPr>
          <p:nvPr/>
        </p:nvSpPr>
        <p:spPr>
          <a:xfrm>
            <a:off x="251520" y="332656"/>
            <a:ext cx="9143999" cy="1002135"/>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Document History</a:t>
            </a:r>
          </a:p>
        </p:txBody>
      </p:sp>
    </p:spTree>
    <p:extLst>
      <p:ext uri="{BB962C8B-B14F-4D97-AF65-F5344CB8AC3E}">
        <p14:creationId xmlns:p14="http://schemas.microsoft.com/office/powerpoint/2010/main" val="3595431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16288515"/>
              </p:ext>
            </p:extLst>
          </p:nvPr>
        </p:nvGraphicFramePr>
        <p:xfrm>
          <a:off x="899592" y="1340768"/>
          <a:ext cx="7632848" cy="2805788"/>
        </p:xfrm>
        <a:graphic>
          <a:graphicData uri="http://schemas.openxmlformats.org/drawingml/2006/table">
            <a:tbl>
              <a:tblPr firstRow="1" bandRow="1">
                <a:tableStyleId>{5C22544A-7EE6-4342-B048-85BDC9FD1C3A}</a:tableStyleId>
              </a:tblPr>
              <a:tblGrid>
                <a:gridCol w="1408176">
                  <a:extLst>
                    <a:ext uri="{9D8B030D-6E8A-4147-A177-3AD203B41FA5}">
                      <a16:colId xmlns:a16="http://schemas.microsoft.com/office/drawing/2014/main" val="20000"/>
                    </a:ext>
                  </a:extLst>
                </a:gridCol>
                <a:gridCol w="1408176">
                  <a:extLst>
                    <a:ext uri="{9D8B030D-6E8A-4147-A177-3AD203B41FA5}">
                      <a16:colId xmlns:a16="http://schemas.microsoft.com/office/drawing/2014/main" val="20001"/>
                    </a:ext>
                  </a:extLst>
                </a:gridCol>
                <a:gridCol w="1408176">
                  <a:extLst>
                    <a:ext uri="{9D8B030D-6E8A-4147-A177-3AD203B41FA5}">
                      <a16:colId xmlns:a16="http://schemas.microsoft.com/office/drawing/2014/main" val="20002"/>
                    </a:ext>
                  </a:extLst>
                </a:gridCol>
                <a:gridCol w="1408176">
                  <a:extLst>
                    <a:ext uri="{9D8B030D-6E8A-4147-A177-3AD203B41FA5}">
                      <a16:colId xmlns:a16="http://schemas.microsoft.com/office/drawing/2014/main" val="20003"/>
                    </a:ext>
                  </a:extLst>
                </a:gridCol>
                <a:gridCol w="2000144">
                  <a:extLst>
                    <a:ext uri="{9D8B030D-6E8A-4147-A177-3AD203B41FA5}">
                      <a16:colId xmlns:a16="http://schemas.microsoft.com/office/drawing/2014/main" val="20004"/>
                    </a:ext>
                  </a:extLst>
                </a:gridCol>
              </a:tblGrid>
              <a:tr h="614993">
                <a:tc rowSpan="2">
                  <a:txBody>
                    <a:bodyPr/>
                    <a:lstStyle/>
                    <a:p>
                      <a:pPr algn="ctr" rtl="0" fontAlgn="ctr"/>
                      <a:r>
                        <a:rPr lang="en-US" sz="1600" b="0" i="0" u="none" strike="noStrike" dirty="0">
                          <a:solidFill>
                            <a:srgbClr val="00264A"/>
                          </a:solidFill>
                          <a:effectLst/>
                          <a:latin typeface="Arial"/>
                        </a:rPr>
                        <a:t>Date</a:t>
                      </a:r>
                    </a:p>
                  </a:txBody>
                  <a:tcPr marL="0" marR="0" marT="0" marB="0" anchor="ctr"/>
                </a:tc>
                <a:tc>
                  <a:txBody>
                    <a:bodyPr/>
                    <a:lstStyle/>
                    <a:p>
                      <a:pPr algn="ctr" rtl="0" fontAlgn="ctr"/>
                      <a:r>
                        <a:rPr lang="en-US" sz="1600" b="0" i="0" u="none" strike="noStrike">
                          <a:solidFill>
                            <a:srgbClr val="00264A"/>
                          </a:solidFill>
                          <a:effectLst/>
                          <a:latin typeface="Arial"/>
                        </a:rPr>
                        <a:t>Course</a:t>
                      </a:r>
                    </a:p>
                  </a:txBody>
                  <a:tcPr marL="0" marR="0" marT="0" marB="0" anchor="ctr"/>
                </a:tc>
                <a:tc>
                  <a:txBody>
                    <a:bodyPr/>
                    <a:lstStyle/>
                    <a:p>
                      <a:pPr algn="ctr" rtl="0" fontAlgn="ctr"/>
                      <a:r>
                        <a:rPr lang="en-US" sz="1600" b="0" i="0" u="none" strike="noStrike">
                          <a:solidFill>
                            <a:srgbClr val="00264A"/>
                          </a:solidFill>
                          <a:effectLst/>
                          <a:latin typeface="Arial"/>
                        </a:rPr>
                        <a:t>Software Version</a:t>
                      </a:r>
                    </a:p>
                  </a:txBody>
                  <a:tcPr marL="0" marR="0" marT="0" marB="0" anchor="ctr"/>
                </a:tc>
                <a:tc rowSpan="2">
                  <a:txBody>
                    <a:bodyPr/>
                    <a:lstStyle/>
                    <a:p>
                      <a:pPr algn="ctr" rtl="0" fontAlgn="ctr"/>
                      <a:r>
                        <a:rPr lang="en-US" sz="1600" b="0" i="0" u="none" strike="noStrike">
                          <a:solidFill>
                            <a:srgbClr val="00264A"/>
                          </a:solidFill>
                          <a:effectLst/>
                          <a:latin typeface="Arial"/>
                        </a:rPr>
                        <a:t>Developer / SME</a:t>
                      </a:r>
                    </a:p>
                  </a:txBody>
                  <a:tcPr marL="0" marR="0" marT="0" marB="0" anchor="ctr"/>
                </a:tc>
                <a:tc rowSpan="2">
                  <a:txBody>
                    <a:bodyPr/>
                    <a:lstStyle/>
                    <a:p>
                      <a:pPr algn="ctr" rtl="0" fontAlgn="ctr"/>
                      <a:r>
                        <a:rPr lang="en-US" sz="1600" b="0" i="0" u="none" strike="noStrike">
                          <a:solidFill>
                            <a:srgbClr val="00264A"/>
                          </a:solidFill>
                          <a:effectLst/>
                          <a:latin typeface="Arial"/>
                        </a:rPr>
                        <a:t>Change Record Remarks</a:t>
                      </a:r>
                    </a:p>
                  </a:txBody>
                  <a:tcPr marL="0" marR="0" marT="0" marB="0" anchor="ctr"/>
                </a:tc>
                <a:extLst>
                  <a:ext uri="{0D108BD9-81ED-4DB2-BD59-A6C34878D82A}">
                    <a16:rowId xmlns:a16="http://schemas.microsoft.com/office/drawing/2014/main" val="10000"/>
                  </a:ext>
                </a:extLst>
              </a:tr>
              <a:tr h="467653">
                <a:tc vMerge="1">
                  <a:txBody>
                    <a:bodyPr/>
                    <a:lstStyle/>
                    <a:p>
                      <a:endParaRPr lang="en-US"/>
                    </a:p>
                  </a:txBody>
                  <a:tcPr/>
                </a:tc>
                <a:tc>
                  <a:txBody>
                    <a:bodyPr/>
                    <a:lstStyle/>
                    <a:p>
                      <a:pPr algn="ctr" rtl="0" fontAlgn="ctr"/>
                      <a:r>
                        <a:rPr lang="en-US" sz="1600" b="0" i="0" u="none" strike="noStrike">
                          <a:solidFill>
                            <a:srgbClr val="00264A"/>
                          </a:solidFill>
                          <a:effectLst/>
                          <a:latin typeface="Arial"/>
                        </a:rPr>
                        <a:t>Version No.</a:t>
                      </a:r>
                    </a:p>
                  </a:txBody>
                  <a:tcPr marL="0" marR="0" marT="0" marB="0" anchor="ctr"/>
                </a:tc>
                <a:tc>
                  <a:txBody>
                    <a:bodyPr/>
                    <a:lstStyle/>
                    <a:p>
                      <a:pPr algn="ctr" rtl="0" fontAlgn="ctr"/>
                      <a:r>
                        <a:rPr lang="en-US" sz="1600" b="0" i="0" u="none" strike="noStrike">
                          <a:solidFill>
                            <a:srgbClr val="00264A"/>
                          </a:solidFill>
                          <a:effectLst/>
                          <a:latin typeface="Arial"/>
                        </a:rPr>
                        <a:t> No.</a:t>
                      </a:r>
                    </a:p>
                  </a:txBody>
                  <a:tcPr marL="0" marR="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861571">
                <a:tc>
                  <a:txBody>
                    <a:bodyPr/>
                    <a:lstStyle/>
                    <a:p>
                      <a:pPr algn="l" rtl="0" fontAlgn="ctr"/>
                      <a:r>
                        <a:rPr lang="en-US" sz="1600" b="0" i="0" u="none" strike="noStrike" dirty="0">
                          <a:solidFill>
                            <a:srgbClr val="00264A"/>
                          </a:solidFill>
                          <a:effectLst/>
                          <a:latin typeface="Arial"/>
                        </a:rPr>
                        <a:t>Apr-2018</a:t>
                      </a:r>
                    </a:p>
                  </a:txBody>
                  <a:tcPr marL="0" marR="0" marT="0" marB="0" anchor="ctr"/>
                </a:tc>
                <a:tc>
                  <a:txBody>
                    <a:bodyPr/>
                    <a:lstStyle/>
                    <a:p>
                      <a:pPr algn="ctr" rtl="0" fontAlgn="ctr"/>
                      <a:r>
                        <a:rPr lang="en-US" sz="1600" b="0" i="0" u="none" strike="noStrike" dirty="0">
                          <a:solidFill>
                            <a:srgbClr val="00264A"/>
                          </a:solidFill>
                          <a:effectLst/>
                          <a:latin typeface="Arial"/>
                        </a:rPr>
                        <a:t>2.3</a:t>
                      </a:r>
                    </a:p>
                  </a:txBody>
                  <a:tcPr marL="0" marR="0" marT="0" marB="0" anchor="ctr"/>
                </a:tc>
                <a:tc>
                  <a:txBody>
                    <a:bodyPr/>
                    <a:lstStyle/>
                    <a:p>
                      <a:pPr algn="l" rtl="0" fontAlgn="ctr"/>
                      <a:r>
                        <a:rPr lang="en-US" sz="1600" b="0" i="0" u="none" strike="noStrike" dirty="0">
                          <a:solidFill>
                            <a:srgbClr val="00264A"/>
                          </a:solidFill>
                          <a:effectLst/>
                          <a:latin typeface="Arial"/>
                        </a:rPr>
                        <a:t>9i</a:t>
                      </a:r>
                    </a:p>
                  </a:txBody>
                  <a:tcPr marL="0" marR="0" marT="0" marB="0" anchor="ctr"/>
                </a:tc>
                <a:tc>
                  <a:txBody>
                    <a:bodyPr/>
                    <a:lstStyle/>
                    <a:p>
                      <a:pPr algn="l" rtl="0" fontAlgn="ctr"/>
                      <a:r>
                        <a:rPr lang="en-US" sz="1600" b="0" i="0" u="none" strike="noStrike" dirty="0">
                          <a:solidFill>
                            <a:srgbClr val="00264A"/>
                          </a:solidFill>
                          <a:effectLst/>
                          <a:latin typeface="Arial"/>
                        </a:rPr>
                        <a:t>Vaishali Srivastava</a:t>
                      </a:r>
                    </a:p>
                  </a:txBody>
                  <a:tcPr marL="0" marR="0" marT="0" marB="0" anchor="ctr"/>
                </a:tc>
                <a:tc>
                  <a:txBody>
                    <a:bodyPr/>
                    <a:lstStyle/>
                    <a:p>
                      <a:pPr algn="l" rtl="0" fontAlgn="ctr"/>
                      <a:r>
                        <a:rPr lang="en-US" sz="1600" b="0" i="0" u="none" strike="noStrike" dirty="0">
                          <a:solidFill>
                            <a:srgbClr val="00264A"/>
                          </a:solidFill>
                          <a:effectLst/>
                          <a:latin typeface="Arial"/>
                        </a:rPr>
                        <a:t>Courseware refinements as per Cloud TOC</a:t>
                      </a:r>
                    </a:p>
                  </a:txBody>
                  <a:tcPr marL="0" marR="0" marT="0" marB="0" anchor="ctr"/>
                </a:tc>
                <a:extLst>
                  <a:ext uri="{0D108BD9-81ED-4DB2-BD59-A6C34878D82A}">
                    <a16:rowId xmlns:a16="http://schemas.microsoft.com/office/drawing/2014/main" val="10002"/>
                  </a:ext>
                </a:extLst>
              </a:tr>
              <a:tr h="861571">
                <a:tc>
                  <a:txBody>
                    <a:bodyPr/>
                    <a:lstStyle/>
                    <a:p>
                      <a:pPr algn="l" rtl="0" fontAlgn="ctr"/>
                      <a:r>
                        <a:rPr lang="en-US" sz="1600" b="0" i="0" u="none" strike="noStrike" dirty="0">
                          <a:solidFill>
                            <a:srgbClr val="00264A"/>
                          </a:solidFill>
                          <a:effectLst/>
                          <a:latin typeface="Arial"/>
                        </a:rPr>
                        <a:t>Oct-2020</a:t>
                      </a:r>
                    </a:p>
                  </a:txBody>
                  <a:tcPr marL="0" marR="0" marT="0" marB="0" anchor="ctr"/>
                </a:tc>
                <a:tc>
                  <a:txBody>
                    <a:bodyPr/>
                    <a:lstStyle/>
                    <a:p>
                      <a:pPr algn="ctr" rtl="0" fontAlgn="ctr"/>
                      <a:r>
                        <a:rPr lang="en-US" sz="1600" b="0" i="0" u="none" strike="noStrike" dirty="0">
                          <a:solidFill>
                            <a:srgbClr val="00264A"/>
                          </a:solidFill>
                          <a:effectLst/>
                          <a:latin typeface="Arial"/>
                        </a:rPr>
                        <a:t>2.4</a:t>
                      </a:r>
                    </a:p>
                  </a:txBody>
                  <a:tcPr marL="0" marR="0" marT="0" marB="0" anchor="ctr"/>
                </a:tc>
                <a:tc>
                  <a:txBody>
                    <a:bodyPr/>
                    <a:lstStyle/>
                    <a:p>
                      <a:pPr algn="l" rtl="0" fontAlgn="ctr"/>
                      <a:r>
                        <a:rPr lang="en-US" sz="1600" b="0" i="0" u="none" strike="noStrike" dirty="0">
                          <a:solidFill>
                            <a:srgbClr val="00264A"/>
                          </a:solidFill>
                          <a:effectLst/>
                          <a:latin typeface="Arial"/>
                        </a:rPr>
                        <a:t>9i</a:t>
                      </a:r>
                    </a:p>
                  </a:txBody>
                  <a:tcPr marL="0" marR="0" marT="0" marB="0" anchor="ctr"/>
                </a:tc>
                <a:tc>
                  <a:txBody>
                    <a:bodyPr/>
                    <a:lstStyle/>
                    <a:p>
                      <a:pPr algn="l" rtl="0" fontAlgn="ctr"/>
                      <a:r>
                        <a:rPr lang="en-US" sz="1600" b="0" i="0" u="none" strike="noStrike" dirty="0">
                          <a:solidFill>
                            <a:srgbClr val="00264A"/>
                          </a:solidFill>
                          <a:effectLst/>
                          <a:latin typeface="Arial"/>
                        </a:rPr>
                        <a:t>Smita B Kumar</a:t>
                      </a:r>
                    </a:p>
                  </a:txBody>
                  <a:tcPr marL="0" marR="0" marT="0" marB="0" anchor="ctr"/>
                </a:tc>
                <a:tc>
                  <a:txBody>
                    <a:bodyPr/>
                    <a:lstStyle/>
                    <a:p>
                      <a:pPr algn="l" rtl="0" fontAlgn="ctr"/>
                      <a:r>
                        <a:rPr lang="en-US" sz="1600" b="0" i="0" u="none" strike="noStrike" dirty="0">
                          <a:solidFill>
                            <a:srgbClr val="00264A"/>
                          </a:solidFill>
                          <a:effectLst/>
                          <a:latin typeface="Arial"/>
                        </a:rPr>
                        <a:t>Courseware refinements as per PEGA TOC</a:t>
                      </a:r>
                    </a:p>
                  </a:txBody>
                  <a:tcPr marL="0" marR="0" marT="0" marB="0" anchor="ctr"/>
                </a:tc>
                <a:extLst>
                  <a:ext uri="{0D108BD9-81ED-4DB2-BD59-A6C34878D82A}">
                    <a16:rowId xmlns:a16="http://schemas.microsoft.com/office/drawing/2014/main" val="3833690951"/>
                  </a:ext>
                </a:extLst>
              </a:tr>
            </a:tbl>
          </a:graphicData>
        </a:graphic>
      </p:graphicFrame>
      <p:sp>
        <p:nvSpPr>
          <p:cNvPr id="5" name="Title 2"/>
          <p:cNvSpPr txBox="1">
            <a:spLocks/>
          </p:cNvSpPr>
          <p:nvPr/>
        </p:nvSpPr>
        <p:spPr>
          <a:xfrm>
            <a:off x="251520" y="332656"/>
            <a:ext cx="9143999" cy="1002135"/>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Document History</a:t>
            </a:r>
          </a:p>
        </p:txBody>
      </p:sp>
    </p:spTree>
    <p:extLst>
      <p:ext uri="{BB962C8B-B14F-4D97-AF65-F5344CB8AC3E}">
        <p14:creationId xmlns:p14="http://schemas.microsoft.com/office/powerpoint/2010/main" val="636250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504" y="333375"/>
            <a:ext cx="9036496" cy="503337"/>
          </a:xfrm>
        </p:spPr>
        <p:txBody>
          <a:bodyPr/>
          <a:lstStyle/>
          <a:p>
            <a:r>
              <a:rPr lang="en-US" dirty="0"/>
              <a:t>   Course Goals and Non Goals</a:t>
            </a:r>
          </a:p>
        </p:txBody>
      </p:sp>
      <p:sp>
        <p:nvSpPr>
          <p:cNvPr id="5" name="Content Placeholder 4"/>
          <p:cNvSpPr>
            <a:spLocks noGrp="1"/>
          </p:cNvSpPr>
          <p:nvPr>
            <p:ph type="body" sz="quarter" idx="4294967295"/>
          </p:nvPr>
        </p:nvSpPr>
        <p:spPr>
          <a:xfrm>
            <a:off x="323528" y="1196752"/>
            <a:ext cx="8064896" cy="4895850"/>
          </a:xfrm>
        </p:spPr>
        <p:txBody>
          <a:bodyPr>
            <a:normAutofit/>
          </a:bodyPr>
          <a:lstStyle/>
          <a:p>
            <a:r>
              <a:rPr lang="en-US" dirty="0"/>
              <a:t>Course Goals</a:t>
            </a:r>
          </a:p>
          <a:p>
            <a:pPr lvl="2"/>
            <a:r>
              <a:rPr lang="en-US" dirty="0"/>
              <a:t>To understand basic DBMS and use SQL commands.</a:t>
            </a:r>
          </a:p>
          <a:p>
            <a:r>
              <a:rPr lang="en-US" dirty="0"/>
              <a:t>Course Non-Goals</a:t>
            </a:r>
          </a:p>
          <a:p>
            <a:pPr lvl="2"/>
            <a:r>
              <a:rPr lang="en-US" dirty="0"/>
              <a:t>Nothing Specific.</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Pre-requisites</a:t>
            </a:r>
          </a:p>
        </p:txBody>
      </p:sp>
      <p:sp>
        <p:nvSpPr>
          <p:cNvPr id="4" name="Content Placeholder 3"/>
          <p:cNvSpPr>
            <a:spLocks noGrp="1"/>
          </p:cNvSpPr>
          <p:nvPr>
            <p:ph idx="4294967295"/>
          </p:nvPr>
        </p:nvSpPr>
        <p:spPr>
          <a:xfrm>
            <a:off x="298450" y="1495425"/>
            <a:ext cx="8845550" cy="4643438"/>
          </a:xfrm>
        </p:spPr>
        <p:txBody>
          <a:bodyPr/>
          <a:lstStyle/>
          <a:p>
            <a:r>
              <a:rPr lang="en-US" dirty="0"/>
              <a:t>A proficiency level in familiarity with Windows. </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3568" y="332656"/>
            <a:ext cx="7128792" cy="669057"/>
          </a:xfrm>
        </p:spPr>
        <p:txBody>
          <a:bodyPr/>
          <a:lstStyle/>
          <a:p>
            <a:r>
              <a:rPr lang="en-US" dirty="0"/>
              <a:t>Intended Audience</a:t>
            </a:r>
          </a:p>
        </p:txBody>
      </p:sp>
      <p:sp>
        <p:nvSpPr>
          <p:cNvPr id="4" name="Content Placeholder 3"/>
          <p:cNvSpPr>
            <a:spLocks noGrp="1"/>
          </p:cNvSpPr>
          <p:nvPr>
            <p:ph idx="4294967295"/>
          </p:nvPr>
        </p:nvSpPr>
        <p:spPr>
          <a:xfrm>
            <a:off x="467544" y="1412776"/>
            <a:ext cx="6924675" cy="4643438"/>
          </a:xfrm>
        </p:spPr>
        <p:txBody>
          <a:bodyPr/>
          <a:lstStyle/>
          <a:p>
            <a:r>
              <a:rPr lang="en-US" dirty="0"/>
              <a:t>Software Programmers </a:t>
            </a:r>
          </a:p>
          <a:p>
            <a:r>
              <a:rPr lang="en-US" dirty="0"/>
              <a:t>Software Analysts</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Day Wise Schedule</a:t>
            </a:r>
          </a:p>
        </p:txBody>
      </p:sp>
      <p:sp>
        <p:nvSpPr>
          <p:cNvPr id="4" name="Content Placeholder 3"/>
          <p:cNvSpPr>
            <a:spLocks noGrp="1"/>
          </p:cNvSpPr>
          <p:nvPr>
            <p:ph idx="4294967295"/>
          </p:nvPr>
        </p:nvSpPr>
        <p:spPr>
          <a:xfrm>
            <a:off x="298450" y="1495425"/>
            <a:ext cx="8845550" cy="4643438"/>
          </a:xfrm>
        </p:spPr>
        <p:txBody>
          <a:bodyPr/>
          <a:lstStyle/>
          <a:p>
            <a:r>
              <a:rPr lang="en-US" dirty="0"/>
              <a:t>Day 1</a:t>
            </a:r>
          </a:p>
          <a:p>
            <a:pPr lvl="1"/>
            <a:r>
              <a:rPr lang="en-US" dirty="0"/>
              <a:t>Lesson 1: Introduction to Database</a:t>
            </a:r>
          </a:p>
          <a:p>
            <a:pPr lvl="1"/>
            <a:r>
              <a:rPr lang="en-US" dirty="0"/>
              <a:t>Lesson 2: Basics of SQL </a:t>
            </a:r>
          </a:p>
          <a:p>
            <a:pPr lvl="1"/>
            <a:r>
              <a:rPr lang="en-US" dirty="0"/>
              <a:t>Lesson 3: Data Query Language</a:t>
            </a:r>
          </a:p>
          <a:p>
            <a:pPr lvl="1"/>
            <a:r>
              <a:rPr lang="en-US" dirty="0"/>
              <a:t>Lesson 4: Joins &amp; sub queries</a:t>
            </a:r>
          </a:p>
          <a:p>
            <a:pPr marL="3572" lvl="1" indent="0">
              <a:buNone/>
            </a:pPr>
            <a:endParaRPr lang="en-US" dirty="0"/>
          </a:p>
          <a:p>
            <a:pPr marL="3572" lvl="1" indent="0">
              <a:buNone/>
            </a:pPr>
            <a:endParaRPr lang="en-US" dirty="0"/>
          </a:p>
          <a:p>
            <a:pPr marL="3572" lvl="1" indent="0">
              <a:buNone/>
            </a:pPr>
            <a:r>
              <a:rPr lang="en-US" dirty="0"/>
              <a:t>Day 2</a:t>
            </a:r>
          </a:p>
          <a:p>
            <a:pPr lvl="1"/>
            <a:r>
              <a:rPr lang="en-US" dirty="0"/>
              <a:t>Lesson 5: Database Objects</a:t>
            </a:r>
          </a:p>
          <a:p>
            <a:pPr lvl="1"/>
            <a:r>
              <a:rPr lang="en-US" dirty="0"/>
              <a:t>Lesson 6: Data Manipulation Language</a:t>
            </a:r>
          </a:p>
          <a:p>
            <a:pPr lvl="1"/>
            <a:r>
              <a:rPr lang="en-US"/>
              <a:t>Lesson </a:t>
            </a:r>
            <a:r>
              <a:rPr lang="en-US" dirty="0"/>
              <a:t>7</a:t>
            </a:r>
            <a:r>
              <a:rPr lang="en-US"/>
              <a:t>: </a:t>
            </a:r>
            <a:r>
              <a:rPr lang="en-US" dirty="0"/>
              <a:t>Transaction Control Language</a:t>
            </a:r>
          </a:p>
          <a:p>
            <a:pPr lvl="1"/>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Table of Contents</a:t>
            </a:r>
          </a:p>
        </p:txBody>
      </p:sp>
      <p:sp>
        <p:nvSpPr>
          <p:cNvPr id="4" name="Content Placeholder 3"/>
          <p:cNvSpPr>
            <a:spLocks noGrp="1"/>
          </p:cNvSpPr>
          <p:nvPr>
            <p:ph idx="4294967295"/>
          </p:nvPr>
        </p:nvSpPr>
        <p:spPr>
          <a:xfrm>
            <a:off x="298450" y="1495425"/>
            <a:ext cx="8845550" cy="4643438"/>
          </a:xfrm>
        </p:spPr>
        <p:txBody>
          <a:bodyPr/>
          <a:lstStyle/>
          <a:p>
            <a:r>
              <a:rPr lang="en-US" dirty="0"/>
              <a:t>Lesson 1: Getting Started with Database</a:t>
            </a:r>
          </a:p>
          <a:p>
            <a:pPr lvl="1"/>
            <a:r>
              <a:rPr lang="en-US" dirty="0"/>
              <a:t>1.1: Introduction to Database</a:t>
            </a:r>
          </a:p>
          <a:p>
            <a:pPr lvl="1"/>
            <a:r>
              <a:rPr lang="en-US" dirty="0"/>
              <a:t>1.2: Characteristics of DBMS</a:t>
            </a:r>
          </a:p>
          <a:p>
            <a:pPr lvl="1"/>
            <a:r>
              <a:rPr lang="en-US" dirty="0"/>
              <a:t>1.3: Data models</a:t>
            </a:r>
          </a:p>
          <a:p>
            <a:pPr lvl="1"/>
            <a:r>
              <a:rPr lang="en-US" dirty="0"/>
              <a:t>1.4: Relational DBMS</a:t>
            </a:r>
          </a:p>
          <a:p>
            <a:pPr lvl="1"/>
            <a:r>
              <a:rPr lang="en-US" dirty="0"/>
              <a:t>1.5: Database Administrator</a:t>
            </a:r>
          </a:p>
          <a:p>
            <a:endParaRPr lang="en-US" dirty="0"/>
          </a:p>
          <a:p>
            <a:r>
              <a:rPr lang="en-US" dirty="0"/>
              <a:t>Lesson 2: Basics of SQL</a:t>
            </a:r>
          </a:p>
          <a:p>
            <a:pPr lvl="1"/>
            <a:r>
              <a:rPr lang="en-US" dirty="0"/>
              <a:t>2.1. The SQL Language</a:t>
            </a:r>
          </a:p>
          <a:p>
            <a:pPr lvl="1"/>
            <a:r>
              <a:rPr lang="en-US" dirty="0"/>
              <a:t>2.2. Rules for SQL Statements</a:t>
            </a:r>
          </a:p>
          <a:p>
            <a:pPr lvl="1"/>
            <a:r>
              <a:rPr lang="en-US" dirty="0"/>
              <a:t>2.3. Standard SQL Statement Groups</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Table of Contents</a:t>
            </a:r>
          </a:p>
        </p:txBody>
      </p:sp>
      <p:sp>
        <p:nvSpPr>
          <p:cNvPr id="4" name="Content Placeholder 3"/>
          <p:cNvSpPr>
            <a:spLocks noGrp="1"/>
          </p:cNvSpPr>
          <p:nvPr>
            <p:ph idx="4294967295"/>
          </p:nvPr>
        </p:nvSpPr>
        <p:spPr>
          <a:xfrm>
            <a:off x="298450" y="1495425"/>
            <a:ext cx="8845550" cy="4643438"/>
          </a:xfrm>
        </p:spPr>
        <p:txBody>
          <a:bodyPr/>
          <a:lstStyle/>
          <a:p>
            <a:r>
              <a:rPr lang="en-US" dirty="0"/>
              <a:t>Lesson 3: Data Query Language</a:t>
            </a:r>
          </a:p>
          <a:p>
            <a:pPr lvl="1"/>
            <a:r>
              <a:rPr lang="en-US" dirty="0"/>
              <a:t>3.1: The SELECT statement</a:t>
            </a:r>
          </a:p>
          <a:p>
            <a:pPr lvl="1"/>
            <a:r>
              <a:rPr lang="en-US" dirty="0"/>
              <a:t>3.2: The WHERE and AS clauses</a:t>
            </a:r>
          </a:p>
          <a:p>
            <a:pPr lvl="1"/>
            <a:r>
              <a:rPr lang="en-US" dirty="0"/>
              <a:t>3.3: Mathematical ,Comparison and Logical operators</a:t>
            </a:r>
          </a:p>
          <a:p>
            <a:pPr lvl="1"/>
            <a:r>
              <a:rPr lang="en-US" dirty="0"/>
              <a:t>3.4: The DISTINCT clause</a:t>
            </a:r>
          </a:p>
          <a:p>
            <a:pPr lvl="1"/>
            <a:r>
              <a:rPr lang="en-US" dirty="0"/>
              <a:t>3.5: The ORDER BY clause</a:t>
            </a:r>
          </a:p>
          <a:p>
            <a:pPr lvl="1"/>
            <a:r>
              <a:rPr lang="en-US" dirty="0"/>
              <a:t>3.6: Tips and Tricks in SELECT Statements </a:t>
            </a:r>
          </a:p>
          <a:p>
            <a:pPr lvl="1"/>
            <a:endParaRPr lang="en-US" dirty="0"/>
          </a:p>
          <a:p>
            <a:r>
              <a:rPr lang="en-US" dirty="0"/>
              <a:t>Lesson 4: Joins and Sub-queries</a:t>
            </a:r>
          </a:p>
          <a:p>
            <a:pPr lvl="1"/>
            <a:r>
              <a:rPr lang="en-US" dirty="0"/>
              <a:t>4.1: Joins</a:t>
            </a:r>
          </a:p>
          <a:p>
            <a:pPr lvl="2"/>
            <a:r>
              <a:rPr lang="en-US" dirty="0"/>
              <a:t>4.1.1: Oracle Proprietary Joins</a:t>
            </a:r>
          </a:p>
          <a:p>
            <a:pPr lvl="1"/>
            <a:r>
              <a:rPr lang="en-US" dirty="0"/>
              <a:t>4.2: Types of joins</a:t>
            </a:r>
          </a:p>
          <a:p>
            <a:pPr lvl="1"/>
            <a:r>
              <a:rPr lang="en-US" dirty="0"/>
              <a:t>4.3: Sub-query</a:t>
            </a:r>
          </a:p>
          <a:p>
            <a:pPr lvl="1"/>
            <a:endParaRPr lang="en-US" dirty="0"/>
          </a:p>
          <a:p>
            <a:pPr lvl="1"/>
            <a:endParaRPr lang="en-US" dirty="0"/>
          </a:p>
          <a:p>
            <a:pPr lvl="1"/>
            <a:endParaRPr lang="en-US" dirty="0"/>
          </a:p>
          <a:p>
            <a:endParaRPr lang="en-US" dirty="0"/>
          </a:p>
          <a:p>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71E7D190-454C-4BC6-9F11-AF1609E00EDF}"/>
    </a:ext>
  </a:extLst>
</a:theme>
</file>

<file path=ppt/theme/theme2.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AB144A02-4718-40B3-83E1-B0B22EE6505A}"/>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050726FD-ADA7-40C7-8579-E1C3B71817EF}"/>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9AFBC43A-C837-4DC5-96CC-A62710B428A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9c6744cef3b63dc926475b7dcd1b685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67ee57ba3d6bba7dddc705dba4695c0f"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3433B7-998A-4D4C-91CD-BC966B06FCAD}">
  <ds:schemaRefs>
    <ds:schemaRef ds:uri="http://schemas.microsoft.com/office/2006/metadata/properties"/>
    <ds:schemaRef ds:uri="http://schemas.microsoft.com/office/infopath/2007/PartnerControls"/>
    <ds:schemaRef ds:uri="http://schemas.microsoft.com/sharepoint/v3/fields"/>
    <ds:schemaRef ds:uri="26bed2a0-a239-4228-bd8e-b46f54fc12da"/>
  </ds:schemaRefs>
</ds:datastoreItem>
</file>

<file path=customXml/itemProps2.xml><?xml version="1.0" encoding="utf-8"?>
<ds:datastoreItem xmlns:ds="http://schemas.openxmlformats.org/officeDocument/2006/customXml" ds:itemID="{E6D7665F-8C87-49F1-94B0-6D13FB5E127F}">
  <ds:schemaRefs>
    <ds:schemaRef ds:uri="http://schemas.microsoft.com/sharepoint/v3/contenttype/forms"/>
  </ds:schemaRefs>
</ds:datastoreItem>
</file>

<file path=customXml/itemProps3.xml><?xml version="1.0" encoding="utf-8"?>
<ds:datastoreItem xmlns:ds="http://schemas.openxmlformats.org/officeDocument/2006/customXml" ds:itemID="{2D30713E-C958-41BB-9F34-DF93758B8F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7501</TotalTime>
  <Words>460</Words>
  <Application>Microsoft Office PowerPoint</Application>
  <PresentationFormat>On-screen Show (4:3)</PresentationFormat>
  <Paragraphs>164</Paragraphs>
  <Slides>13</Slides>
  <Notes>11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13</vt:i4>
      </vt:variant>
    </vt:vector>
  </HeadingPairs>
  <TitlesOfParts>
    <vt:vector size="22" baseType="lpstr">
      <vt:lpstr>Verdana</vt:lpstr>
      <vt:lpstr>Arial</vt:lpstr>
      <vt:lpstr>Candara</vt:lpstr>
      <vt:lpstr>Calibri</vt:lpstr>
      <vt:lpstr>Wingdings</vt:lpstr>
      <vt:lpstr>Capgemini 2017_Cover slides</vt:lpstr>
      <vt:lpstr>1_Section slides</vt:lpstr>
      <vt:lpstr>Content Layouts</vt:lpstr>
      <vt:lpstr>Content and Image Layouts</vt:lpstr>
      <vt:lpstr>DBMS SQL</vt:lpstr>
      <vt:lpstr>PowerPoint Presentation</vt:lpstr>
      <vt:lpstr>PowerPoint Presentation</vt:lpstr>
      <vt:lpstr>   Course Goals and Non Goals</vt:lpstr>
      <vt:lpstr>Pre-requisites</vt:lpstr>
      <vt:lpstr>Intended Audience</vt:lpstr>
      <vt:lpstr>Day Wise Schedule</vt:lpstr>
      <vt:lpstr>Table of Contents</vt:lpstr>
      <vt:lpstr>Table of Contents</vt:lpstr>
      <vt:lpstr>Table of Contents</vt:lpstr>
      <vt:lpstr>References</vt:lpstr>
      <vt:lpstr>Next Step Courses (if applicable)</vt:lpstr>
      <vt:lpstr>Other Parallel Technology Areas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Nithin P Thulaseedharan</dc:creator>
  <cp:lastModifiedBy>Kumar, Smita</cp:lastModifiedBy>
  <cp:revision>135</cp:revision>
  <cp:lastPrinted>2016-08-10T05:05:17Z</cp:lastPrinted>
  <dcterms:created xsi:type="dcterms:W3CDTF">2014-04-28T11:21:39Z</dcterms:created>
  <dcterms:modified xsi:type="dcterms:W3CDTF">2021-01-24T12:23:03Z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